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rels" ContentType="application/vnd.openxmlformats-package.relationships+xml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0"/>
  </p:notesMasterIdLst>
  <p:sldIdLst>
    <p:sldId id="256" r:id="rId2"/>
    <p:sldId id="262" r:id="rId3"/>
    <p:sldId id="263" r:id="rId4"/>
    <p:sldId id="257" r:id="rId5"/>
    <p:sldId id="258" r:id="rId6"/>
    <p:sldId id="259" r:id="rId7"/>
    <p:sldId id="260" r:id="rId8"/>
    <p:sldId id="261" r:id="rId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37" d="100"/>
          <a:sy n="37" d="100"/>
        </p:scale>
        <p:origin x="-1400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interSettings" Target="printerSettings/printerSettings1.bin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7907308-1D6F-B54C-AFA9-4B439571F5FB}" type="datetimeFigureOut">
              <a:rPr lang="en-US" smtClean="0"/>
              <a:t>17-05-18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849C618-3DDC-644D-8CD2-75682D8172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85031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Image</a:t>
            </a:r>
            <a:r>
              <a:rPr lang="en-US" baseline="0" dirty="0" smtClean="0"/>
              <a:t> from: https://s-media-cache-ak0.pinimg.com/originals/d6/b1/d5/d6b1d5ee0df1daca2c835cff19f5fcf0.jpg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49C618-3DDC-644D-8CD2-75682D817274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01861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Image from:</a:t>
            </a:r>
            <a:r>
              <a:rPr lang="en-US" baseline="0" dirty="0" smtClean="0"/>
              <a:t> http://</a:t>
            </a:r>
            <a:r>
              <a:rPr lang="en-US" baseline="0" dirty="0" err="1" smtClean="0"/>
              <a:t>www.enchantedlearning.com</a:t>
            </a:r>
            <a:r>
              <a:rPr lang="en-US" baseline="0" dirty="0" smtClean="0"/>
              <a:t>/subjects/animals/cell/mitosis/label/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49C618-3DDC-644D-8CD2-75682D817274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958194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Image from: http://www2.sluh.org/</a:t>
            </a:r>
            <a:r>
              <a:rPr lang="en-US" dirty="0" err="1" smtClean="0"/>
              <a:t>bioweb</a:t>
            </a:r>
            <a:r>
              <a:rPr lang="en-US" dirty="0" smtClean="0"/>
              <a:t>/</a:t>
            </a:r>
            <a:r>
              <a:rPr lang="en-US" dirty="0" err="1" smtClean="0"/>
              <a:t>apbio</a:t>
            </a:r>
            <a:r>
              <a:rPr lang="en-US" dirty="0" smtClean="0"/>
              <a:t>/</a:t>
            </a:r>
            <a:r>
              <a:rPr lang="en-US" dirty="0" err="1" smtClean="0"/>
              <a:t>studysheets</a:t>
            </a:r>
            <a:r>
              <a:rPr lang="en-US" dirty="0" smtClean="0"/>
              <a:t>/ss35.htm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49C618-3DDC-644D-8CD2-75682D817274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108872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Image</a:t>
            </a:r>
            <a:r>
              <a:rPr lang="en-US" baseline="0" dirty="0" smtClean="0"/>
              <a:t> from: http://e-</a:t>
            </a:r>
            <a:r>
              <a:rPr lang="en-US" baseline="0" dirty="0" err="1" smtClean="0"/>
              <a:t>biznes.info</a:t>
            </a:r>
            <a:r>
              <a:rPr lang="en-US" baseline="0" dirty="0" smtClean="0"/>
              <a:t>/pages/d/digestive-system-for-kids-label/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49C618-3DDC-644D-8CD2-75682D817274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75995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Image from: http://e-</a:t>
            </a:r>
            <a:r>
              <a:rPr lang="en-US" dirty="0" err="1" smtClean="0"/>
              <a:t>biznes.info</a:t>
            </a:r>
            <a:r>
              <a:rPr lang="en-US" dirty="0" smtClean="0"/>
              <a:t>/pages/d/digestive-system-for-kids-label/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49C618-3DDC-644D-8CD2-75682D817274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37902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Image</a:t>
            </a:r>
            <a:r>
              <a:rPr lang="en-US" baseline="0" dirty="0" smtClean="0"/>
              <a:t> from: http://</a:t>
            </a:r>
            <a:r>
              <a:rPr lang="en-US" baseline="0" dirty="0" err="1" smtClean="0"/>
              <a:t>www.lessontutor.com</a:t>
            </a:r>
            <a:r>
              <a:rPr lang="en-US" baseline="0" dirty="0" smtClean="0"/>
              <a:t>/</a:t>
            </a:r>
            <a:r>
              <a:rPr lang="en-US" baseline="0" dirty="0" err="1" smtClean="0"/>
              <a:t>jm_respiratory.html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49C618-3DDC-644D-8CD2-75682D817274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82479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D46B2D-94E0-8F48-9F64-2F13F7149F30}" type="datetimeFigureOut">
              <a:rPr lang="en-US" smtClean="0"/>
              <a:t>17-05-18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E12208-8109-EF46-BE23-7590073E90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94724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D46B2D-94E0-8F48-9F64-2F13F7149F30}" type="datetimeFigureOut">
              <a:rPr lang="en-US" smtClean="0"/>
              <a:t>17-05-18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E12208-8109-EF46-BE23-7590073E90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35001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D46B2D-94E0-8F48-9F64-2F13F7149F30}" type="datetimeFigureOut">
              <a:rPr lang="en-US" smtClean="0"/>
              <a:t>17-05-18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E12208-8109-EF46-BE23-7590073E90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5706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D46B2D-94E0-8F48-9F64-2F13F7149F30}" type="datetimeFigureOut">
              <a:rPr lang="en-US" smtClean="0"/>
              <a:t>17-05-18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E12208-8109-EF46-BE23-7590073E90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20618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D46B2D-94E0-8F48-9F64-2F13F7149F30}" type="datetimeFigureOut">
              <a:rPr lang="en-US" smtClean="0"/>
              <a:t>17-05-18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E12208-8109-EF46-BE23-7590073E90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29676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D46B2D-94E0-8F48-9F64-2F13F7149F30}" type="datetimeFigureOut">
              <a:rPr lang="en-US" smtClean="0"/>
              <a:t>17-05-18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E12208-8109-EF46-BE23-7590073E90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54667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D46B2D-94E0-8F48-9F64-2F13F7149F30}" type="datetimeFigureOut">
              <a:rPr lang="en-US" smtClean="0"/>
              <a:t>17-05-18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E12208-8109-EF46-BE23-7590073E90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86773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D46B2D-94E0-8F48-9F64-2F13F7149F30}" type="datetimeFigureOut">
              <a:rPr lang="en-US" smtClean="0"/>
              <a:t>17-05-18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E12208-8109-EF46-BE23-7590073E90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87648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D46B2D-94E0-8F48-9F64-2F13F7149F30}" type="datetimeFigureOut">
              <a:rPr lang="en-US" smtClean="0"/>
              <a:t>17-05-18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E12208-8109-EF46-BE23-7590073E90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95570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D46B2D-94E0-8F48-9F64-2F13F7149F30}" type="datetimeFigureOut">
              <a:rPr lang="en-US" smtClean="0"/>
              <a:t>17-05-18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E12208-8109-EF46-BE23-7590073E90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7696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D46B2D-94E0-8F48-9F64-2F13F7149F30}" type="datetimeFigureOut">
              <a:rPr lang="en-US" smtClean="0"/>
              <a:t>17-05-18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E12208-8109-EF46-BE23-7590073E90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17406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D46B2D-94E0-8F48-9F64-2F13F7149F30}" type="datetimeFigureOut">
              <a:rPr lang="en-US" smtClean="0"/>
              <a:t>17-05-18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E12208-8109-EF46-BE23-7590073E90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15510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GI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3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6.jp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7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Biology Diagram Review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74788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Content Placeholder 8" descr="d6b1d5ee0df1daca2c835cff19f5fcf0.jpg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0921" r="-20921"/>
          <a:stretch>
            <a:fillRect/>
          </a:stretch>
        </p:blipFill>
        <p:spPr>
          <a:xfrm>
            <a:off x="457200" y="495300"/>
            <a:ext cx="8229600" cy="5630863"/>
          </a:xfrm>
        </p:spPr>
      </p:pic>
    </p:spTree>
    <p:extLst>
      <p:ext uri="{BB962C8B-B14F-4D97-AF65-F5344CB8AC3E}">
        <p14:creationId xmlns:p14="http://schemas.microsoft.com/office/powerpoint/2010/main" val="30018112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label.GIF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149" r="-4149"/>
          <a:stretch>
            <a:fillRect/>
          </a:stretch>
        </p:blipFill>
        <p:spPr>
          <a:xfrm>
            <a:off x="457200" y="557213"/>
            <a:ext cx="8229600" cy="5568950"/>
          </a:xfrm>
        </p:spPr>
      </p:pic>
    </p:spTree>
    <p:extLst>
      <p:ext uri="{BB962C8B-B14F-4D97-AF65-F5344CB8AC3E}">
        <p14:creationId xmlns:p14="http://schemas.microsoft.com/office/powerpoint/2010/main" val="4418969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Cross-Section of Leaf</a:t>
            </a:r>
            <a:endParaRPr lang="en-US" dirty="0"/>
          </a:p>
        </p:txBody>
      </p:sp>
      <p:pic>
        <p:nvPicPr>
          <p:cNvPr id="4" name="Content Placeholder 3" descr="ss35dicotleaf.jpg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49" b="1749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8311504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The+Digestive+System+-+with+blanks.bmp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9238" r="-49238"/>
          <a:stretch>
            <a:fillRect/>
          </a:stretch>
        </p:blipFill>
        <p:spPr>
          <a:xfrm>
            <a:off x="457200" y="588963"/>
            <a:ext cx="8229600" cy="5916612"/>
          </a:xfrm>
        </p:spPr>
      </p:pic>
    </p:spTree>
    <p:extLst>
      <p:ext uri="{BB962C8B-B14F-4D97-AF65-F5344CB8AC3E}">
        <p14:creationId xmlns:p14="http://schemas.microsoft.com/office/powerpoint/2010/main" val="19614336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cff8c616bd30434b035a5ce90b3c07e2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9835" r="-39835"/>
          <a:stretch>
            <a:fillRect/>
          </a:stretch>
        </p:blipFill>
        <p:spPr>
          <a:xfrm>
            <a:off x="457200" y="588963"/>
            <a:ext cx="8229600" cy="5537200"/>
          </a:xfrm>
        </p:spPr>
      </p:pic>
    </p:spTree>
    <p:extLst>
      <p:ext uri="{BB962C8B-B14F-4D97-AF65-F5344CB8AC3E}">
        <p14:creationId xmlns:p14="http://schemas.microsoft.com/office/powerpoint/2010/main" val="181307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Blood Vessels</a:t>
            </a:r>
            <a:endParaRPr lang="en-US" dirty="0"/>
          </a:p>
        </p:txBody>
      </p:sp>
      <p:pic>
        <p:nvPicPr>
          <p:cNvPr id="4" name="Content Placeholder 3" descr="bloodtransport copy.jpg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21" b="2021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341037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resp8.gif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6367" r="-36367"/>
          <a:stretch>
            <a:fillRect/>
          </a:stretch>
        </p:blipFill>
        <p:spPr>
          <a:xfrm>
            <a:off x="457200" y="465138"/>
            <a:ext cx="8229600" cy="5661025"/>
          </a:xfrm>
        </p:spPr>
      </p:pic>
    </p:spTree>
    <p:extLst>
      <p:ext uri="{BB962C8B-B14F-4D97-AF65-F5344CB8AC3E}">
        <p14:creationId xmlns:p14="http://schemas.microsoft.com/office/powerpoint/2010/main" val="33688865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</TotalTime>
  <Words>143</Words>
  <Application>Microsoft Macintosh PowerPoint</Application>
  <PresentationFormat>On-screen Show (4:3)</PresentationFormat>
  <Paragraphs>15</Paragraphs>
  <Slides>8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Biology Diagram Review</vt:lpstr>
      <vt:lpstr>PowerPoint Presentation</vt:lpstr>
      <vt:lpstr>PowerPoint Presentation</vt:lpstr>
      <vt:lpstr>Cross-Section of Leaf</vt:lpstr>
      <vt:lpstr>PowerPoint Presentation</vt:lpstr>
      <vt:lpstr>PowerPoint Presentation</vt:lpstr>
      <vt:lpstr>Blood Vessels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Diagram Review</dc:title>
  <dc:creator>rubina khan</dc:creator>
  <cp:lastModifiedBy>rubina khan</cp:lastModifiedBy>
  <cp:revision>4</cp:revision>
  <dcterms:created xsi:type="dcterms:W3CDTF">2017-05-18T16:37:11Z</dcterms:created>
  <dcterms:modified xsi:type="dcterms:W3CDTF">2017-05-18T17:19:47Z</dcterms:modified>
</cp:coreProperties>
</file>